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0" autoAdjust="0"/>
    <p:restoredTop sz="86464" autoAdjust="0"/>
  </p:normalViewPr>
  <p:slideViewPr>
    <p:cSldViewPr>
      <p:cViewPr varScale="1">
        <p:scale>
          <a:sx n="67" d="100"/>
          <a:sy n="67" d="100"/>
        </p:scale>
        <p:origin x="-11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47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90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5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0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8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4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0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59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71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0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34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8AC7-7B52-463F-B2D9-AEBC9DC28B61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BC83-EBA1-48A1-AF71-FA0179B29FA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3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/>
          </a:bodyPr>
          <a:lstStyle/>
          <a:p>
            <a:r>
              <a:rPr lang="fr-FR" sz="13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Rapport D’activité de la Coopérative Fé y Alegria 2022-2023 de Kalak-Yagoua pour la production et la commercialisation du </a:t>
            </a:r>
            <a:r>
              <a:rPr lang="fr-FR" sz="13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Maïs</a:t>
            </a:r>
            <a:endParaRPr lang="es-E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Espace réservé du contenu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31236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ce réservé du contenu 8" descr="C:\Users\ACCER\Desktop\WhatsApp Images\IMG-20230706-WA000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46449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ACCER\Desktop\WhatsApp Images\IMG-20231203-WA00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6335"/>
            <a:ext cx="36004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ACCER\Desktop\WhatsApp Images\IMG-20231212-WA0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64351"/>
            <a:ext cx="4608512" cy="242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67544" y="3363005"/>
            <a:ext cx="31683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Padre José Luis Ferrer Soria : Presidente de Globalmon</a:t>
            </a:r>
            <a:r>
              <a:rPr lang="es-ES" sz="1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y Justin </a:t>
            </a:r>
            <a:r>
              <a:rPr lang="es-ES" sz="1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Sansana</a:t>
            </a:r>
            <a:r>
              <a:rPr lang="es-ES" sz="1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Presidente de </a:t>
            </a:r>
            <a:r>
              <a:rPr lang="es-ES" sz="1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Fé</a:t>
            </a:r>
            <a:r>
              <a:rPr lang="es-ES" sz="1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s-ES" sz="1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Alegria</a:t>
            </a:r>
            <a:r>
              <a:rPr lang="es-ES" sz="1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s-ES" sz="1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Kalak-Yagoua</a:t>
            </a:r>
            <a:endParaRPr lang="es-ES" sz="1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773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0 0.0331 0.02708 0.05995 0.06007 0.05995 C 0.09896 0.05995 0.11302 0.03009 0.11892 0.01204 L 0.125 -0.01204 C 0.13108 -0.03009 0.14601 -0.05995 0.18993 -0.05995 C 0.21806 -0.05995 0.25 -0.0331 0.25 3.7037E-7 C 0.25 0.0331 0.21806 0.05995 0.18993 0.05995 C 0.14601 0.05995 0.13108 0.03009 0.125 0.01204 L 0.11892 -0.01204 C 0.11302 -0.03009 0.09896 -0.05995 0.06007 -0.05995 C 0.02708 -0.05995 0 -0.0331 0 3.7037E-7 Z " pathEditMode="relative" rAng="0" ptsTypes="ffFfff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-0.00104 -0.00532 -0.00035 -0.01203 -0.00347 -0.01574 C -0.01597 -0.03078 -0.03142 -0.03287 -0.04757 -0.03495 C -0.07708 -0.04375 -0.10781 -0.03287 -0.1368 -0.04282 C -0.14149 -0.03333 -0.14826 -0.02615 -0.15347 -0.01736 C -0.16146 -0.00393 -0.1625 -2.22222E-6 -0.17257 0.00787 C -0.18542 0.03079 -0.19323 0.05903 -0.19635 0.08727 C -0.19618 0.09121 -0.19496 0.13287 -0.19167 0.14607 C -0.1783 0.2 -0.15746 0.22848 -0.11892 0.25394 C -0.10382 0.26389 -0.0908 0.27338 -0.07378 0.27616 C -0.05555 0.28519 -0.04722 0.28403 -0.02726 0.28102 C -0.0191 0.27176 -0.00799 0.26482 -0.00104 0.25394 C 0.00139 0.25024 0.00243 0.24491 0.00486 0.24121 C 0.02083 0.21621 0.0059 0.24792 0.02031 0.22061 C 0.025 0.21181 0.02882 0.20255 0.03333 0.19375 C 0.04045 0.1794 0.04913 0.16806 0.05243 0.15093 C 0.05208 0.13866 0.05226 0.12639 0.05122 0.11436 C 0.0507 0.10926 0.04757 0.1051 0.04653 0.1 C 0.0408 0.07269 0.01111 0.03727 -0.00937 0.03172 C -0.01684 0.02709 -0.01649 0.02871 -0.02014 0.0382 C -0.02222 0.0676 -0.01771 0.08588 -0.00226 0.10649 " pathEditMode="relative" ptsTypes="ffffffffffffffffffff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F:\photos\IMG_20230203_091435_65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6633"/>
            <a:ext cx="3960440" cy="289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F:\photos\IMG_20230107_094140_805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90" y="3284984"/>
            <a:ext cx="3722966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F:\photos\IMG_20230107_094916_2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888432" cy="231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45" descr="Descripción: IMGP01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8164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5220072" y="616081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Equipo</a:t>
            </a:r>
            <a:r>
              <a:rPr lang="fr-FR" sz="1200" dirty="0" smtClean="0"/>
              <a:t> de suivie des Activités de la Coopérative de service de l’Agriculture de </a:t>
            </a:r>
            <a:r>
              <a:rPr lang="fr-FR" sz="1200" dirty="0" err="1" smtClean="0"/>
              <a:t>yagoua</a:t>
            </a:r>
            <a:endParaRPr lang="es-E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42459" y="616081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Vérifications des stocks de Maïs par l’Equipe de service de l ’Agriculture de </a:t>
            </a:r>
            <a:r>
              <a:rPr lang="fr-FR" sz="1200" dirty="0" err="1" smtClean="0"/>
              <a:t>Yagoua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490920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CER\Desktop\WhatsApp Images\IMG-20231205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4" y="764704"/>
            <a:ext cx="3452797" cy="23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CER\Desktop\WhatsApp Images\IMG-20231205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1296144" cy="23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CER\Desktop\WhatsApp Images\IMG-20231212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1209"/>
            <a:ext cx="1368151" cy="24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CER\Desktop\WhatsApp Images\IMG-20231203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6" y="3573016"/>
            <a:ext cx="3148608" cy="23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CER\Desktop\WhatsApp Images\IMG-20231203-WA0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85" y="3586611"/>
            <a:ext cx="3114869" cy="23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CER\Desktop\WhatsApp Images\IMG-20231203-WA0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89" y="3586611"/>
            <a:ext cx="2030902" cy="23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CER\Desktop\WhatsApp Images\IMG-20231203-WA00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41" y="718211"/>
            <a:ext cx="17821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 de texte 16"/>
          <p:cNvSpPr txBox="1"/>
          <p:nvPr/>
        </p:nvSpPr>
        <p:spPr>
          <a:xfrm>
            <a:off x="3984915" y="3121477"/>
            <a:ext cx="1524000" cy="44767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Stocks des </a:t>
            </a:r>
            <a:r>
              <a:rPr lang="fr-FR" sz="10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Maïs</a:t>
            </a:r>
            <a:r>
              <a:rPr kumimoji="0" lang="fr-FR" sz="10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pour la Coopérative</a:t>
            </a: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90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81876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97" y="548680"/>
            <a:ext cx="2647663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71" y="650679"/>
            <a:ext cx="2507509" cy="192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81876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CCER\Desktop\WhatsApp Images\IMG-20231203-WA0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1" y="3212976"/>
            <a:ext cx="30084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CER\Desktop\WhatsApp Images\IMG-20231205-WA0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23" y="3198320"/>
            <a:ext cx="2088257" cy="22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69640" y="55937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Moulin pour Ecrasé les Grains de Maïs pour la Cooperativa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5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4"/>
          <p:cNvGrpSpPr/>
          <p:nvPr/>
        </p:nvGrpSpPr>
        <p:grpSpPr>
          <a:xfrm>
            <a:off x="258819" y="429182"/>
            <a:ext cx="3017037" cy="2562588"/>
            <a:chOff x="0" y="0"/>
            <a:chExt cx="5462068" cy="3802245"/>
          </a:xfrm>
        </p:grpSpPr>
        <p:pic>
          <p:nvPicPr>
            <p:cNvPr id="8" name="DSC_0869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900"/>
              <a:ext cx="5208070" cy="34720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Image 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2069" cy="3802246"/>
            </a:xfrm>
            <a:prstGeom prst="rect">
              <a:avLst/>
            </a:prstGeom>
            <a:effectLst/>
          </p:spPr>
        </p:pic>
      </p:grpSp>
      <p:pic>
        <p:nvPicPr>
          <p:cNvPr id="3074" name="Picture 2" descr="C:\Users\ACCER\Desktop\photo projets\IMG-20231219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6728"/>
            <a:ext cx="2016224" cy="26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CER\Desktop\photo projets\IMG-20231219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6728"/>
            <a:ext cx="2604830" cy="26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CER\Desktop\photo projets\IMG-20231219-WA0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0100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CER\Desktop\photo projets\IMG-20231219-WA0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543065" cy="31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CER\Desktop\plan projet\IMG-20240116-WA0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5606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 de texte 16"/>
          <p:cNvSpPr txBox="1"/>
          <p:nvPr/>
        </p:nvSpPr>
        <p:spPr>
          <a:xfrm>
            <a:off x="6876966" y="5949280"/>
            <a:ext cx="1524000" cy="44767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Stocks des </a:t>
            </a:r>
            <a:r>
              <a:rPr lang="fr-FR" sz="10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Maïs</a:t>
            </a:r>
            <a:r>
              <a:rPr kumimoji="0" lang="fr-FR" sz="10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pour la Coopérative</a:t>
            </a: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CER\Desktop\plan projet\IMG-20240116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1" y="123440"/>
            <a:ext cx="1800200" cy="29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CER\Desktop\plan projet\IMG-20240116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0" y="116631"/>
            <a:ext cx="3016374" cy="29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CER\Desktop\plan projet\IMG-20240116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1183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CER\Desktop\plan projet\IMG-20240116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835"/>
            <a:ext cx="3096344" cy="30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CCER\Desktop\plan projet\IMG-20240116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43" y="3356992"/>
            <a:ext cx="2880397" cy="32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 de texte 16"/>
          <p:cNvSpPr txBox="1"/>
          <p:nvPr/>
        </p:nvSpPr>
        <p:spPr>
          <a:xfrm>
            <a:off x="2877877" y="2643952"/>
            <a:ext cx="1524000" cy="4476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Stocks des </a:t>
            </a:r>
            <a:r>
              <a:rPr lang="fr-FR" sz="10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Maïs</a:t>
            </a:r>
            <a:r>
              <a:rPr kumimoji="0" lang="fr-FR" sz="10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pour la Coopérative</a:t>
            </a: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0" name="Zone de texte 16"/>
          <p:cNvSpPr txBox="1"/>
          <p:nvPr/>
        </p:nvSpPr>
        <p:spPr>
          <a:xfrm>
            <a:off x="211560" y="260648"/>
            <a:ext cx="1524000" cy="4476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Stocks des </a:t>
            </a:r>
            <a:r>
              <a:rPr lang="fr-FR" sz="10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Maïs</a:t>
            </a:r>
            <a:r>
              <a:rPr kumimoji="0" lang="fr-FR" sz="10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pour la Coopérative</a:t>
            </a: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515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KARIM\Desktop\Dossier clé usb\IMG_02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551555" cy="266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F:\photos\IMG_20230203_091435_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104456" cy="2925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 de texte 16"/>
          <p:cNvSpPr txBox="1"/>
          <p:nvPr/>
        </p:nvSpPr>
        <p:spPr>
          <a:xfrm>
            <a:off x="5640246" y="28997"/>
            <a:ext cx="1524000" cy="4476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Stocks des </a:t>
            </a:r>
            <a:r>
              <a:rPr lang="fr-FR" sz="10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Maïs</a:t>
            </a:r>
            <a:r>
              <a:rPr kumimoji="0" lang="fr-FR" sz="10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fr-FR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pour la Coopérative</a:t>
            </a: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9533" y="3069124"/>
            <a:ext cx="277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Padre José Luis Ferrer Soria </a:t>
            </a:r>
            <a:r>
              <a:rPr lang="es-ES" sz="1200" dirty="0" smtClean="0"/>
              <a:t>: Presidente de Globalmon</a:t>
            </a:r>
          </a:p>
        </p:txBody>
      </p:sp>
      <p:pic>
        <p:nvPicPr>
          <p:cNvPr id="5122" name="Picture 2" descr="C:\Users\ACCER\Desktop\WhatsApp Images\IMG-20231203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4963"/>
            <a:ext cx="3407538" cy="25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CER\Desktop\WhatsApp Images\IMG-20231203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12138"/>
            <a:ext cx="3888432" cy="26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 de texte 16"/>
          <p:cNvSpPr txBox="1"/>
          <p:nvPr/>
        </p:nvSpPr>
        <p:spPr>
          <a:xfrm>
            <a:off x="611560" y="6150618"/>
            <a:ext cx="1524000" cy="4476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2" name="Zone de texte 16"/>
          <p:cNvSpPr txBox="1"/>
          <p:nvPr/>
        </p:nvSpPr>
        <p:spPr>
          <a:xfrm>
            <a:off x="388989" y="6237312"/>
            <a:ext cx="2988583" cy="4476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1000" b="1" dirty="0" smtClean="0"/>
              <a:t>JOSEP </a:t>
            </a:r>
            <a:r>
              <a:rPr lang="fr-FR" sz="1000" b="1" dirty="0"/>
              <a:t>RAMON MILLET </a:t>
            </a:r>
            <a:r>
              <a:rPr lang="fr-FR" sz="1000" dirty="0" smtClean="0"/>
              <a:t>: </a:t>
            </a:r>
            <a:r>
              <a:rPr lang="es-ES" sz="1000" dirty="0"/>
              <a:t>Secretario/a de la entidad GLOBALMON</a:t>
            </a: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4" name="Zone de texte 16"/>
          <p:cNvSpPr txBox="1"/>
          <p:nvPr/>
        </p:nvSpPr>
        <p:spPr>
          <a:xfrm>
            <a:off x="4716016" y="6374455"/>
            <a:ext cx="2988583" cy="4476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1000" b="1" dirty="0"/>
              <a:t>HAOULA </a:t>
            </a:r>
            <a:r>
              <a:rPr lang="fr-FR" sz="1000" b="1" dirty="0" smtClean="0"/>
              <a:t>TINA y Joseph Ramon Millet</a:t>
            </a:r>
            <a:r>
              <a:rPr lang="fr-FR" sz="1000" dirty="0" smtClean="0"/>
              <a:t>: </a:t>
            </a:r>
            <a:r>
              <a:rPr lang="es-ES" sz="1000" dirty="0" smtClean="0"/>
              <a:t>Jefe de controles  des  actividades  de la Cooperativa </a:t>
            </a:r>
            <a:r>
              <a:rPr lang="es-ES" sz="1000" dirty="0" err="1" smtClean="0"/>
              <a:t>Fé</a:t>
            </a:r>
            <a:r>
              <a:rPr lang="es-ES" sz="1000" dirty="0" smtClean="0"/>
              <a:t> y </a:t>
            </a:r>
            <a:r>
              <a:rPr lang="es-ES" sz="1000" dirty="0" err="1" smtClean="0"/>
              <a:t>Alegria</a:t>
            </a:r>
            <a:endParaRPr kumimoji="0" lang="es-ES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4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141</Words>
  <Application>Microsoft Office PowerPoint</Application>
  <PresentationFormat>Affichage à l'écran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Rapport D’activité de la Coopérative Fé y Alegria 2022-2023 de Kalak-Yagoua pour la production et la commercialisation du Maïs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D’activité de la Coopérative Fé y Alegria 2022-2023 de Kalak-Yagoua pour la production et la commercialisation du Maïs</dc:title>
  <dc:creator>La Cooperativa Fé y Alegria de Kalak-Yagoua</dc:creator>
  <cp:lastModifiedBy>La Cooperativa Fé y Alegria de Kalak-Yagoua</cp:lastModifiedBy>
  <cp:revision>17</cp:revision>
  <dcterms:created xsi:type="dcterms:W3CDTF">2024-01-21T12:52:53Z</dcterms:created>
  <dcterms:modified xsi:type="dcterms:W3CDTF">2024-01-21T14:12:09Z</dcterms:modified>
</cp:coreProperties>
</file>